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79EA3-8BFA-4527-A1C8-750641A4E0A4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E81D1-5057-45FB-8427-7D6FB96D5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79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0DE54-C47F-3304-3482-CA4C832E0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AF0B6F-B2C2-65DD-51B2-E06698CF3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65098-A53B-51B7-C96D-49BC83ED7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3B98-2AC2-4947-BD89-1B63E4372E54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C2087-7CBC-3187-BBFA-7B0F0B716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F3470-6BFC-808B-5B48-94B11CEA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6F4B-B36B-4950-83F9-DB593ED1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98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CAF9D-E1A6-FFF5-1230-2DADFE71A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4E31F1-8B24-64E9-6CC8-621B656C6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BBE58-CCB8-9231-52C9-1871B324B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3B98-2AC2-4947-BD89-1B63E4372E54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38B66-5D15-C73E-4849-9F7C37616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54526-04B2-D8C3-39F8-3D5156BB1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6F4B-B36B-4950-83F9-DB593ED1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6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D1B89D-44FD-E8BE-6E0A-8ED07199D8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4F7E0-7947-29AC-8CE0-6EBCA2875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4F70E-D2F4-DCD4-A596-6AFC093C5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3B98-2AC2-4947-BD89-1B63E4372E54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026D1-DF98-466B-7CB1-31D01901E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FB5D8-19EF-7418-641C-F2799F85E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6F4B-B36B-4950-83F9-DB593ED1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7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77962-47D2-0DB9-5482-A7B1099D1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5D3AC-608B-A7EE-604E-917362F38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9C18B-44D6-D054-0B81-A8B55625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3B98-2AC2-4947-BD89-1B63E4372E54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DFF01-264C-1B5D-0C72-CBD6D2E43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B7825-7A51-6929-C81F-86B7EBB06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6F4B-B36B-4950-83F9-DB593ED1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6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61EFE-4CBC-8F6F-92A8-9732BB4FC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1F221-75E3-2D36-D920-9236EC66E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B95EC-9E23-6B75-6666-517F5D51E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3B98-2AC2-4947-BD89-1B63E4372E54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53E7B-7406-AE17-79DA-41AABB1E0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02D6A-4EB4-56C1-0153-3AAA19454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6F4B-B36B-4950-83F9-DB593ED1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0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FB190-A454-D69D-8DC6-A2F07DFF6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8353B-7A9C-D533-744F-0F1C0BE57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752CEB-EB01-1470-A852-4A9CCB652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CCA1A-B5D5-DC3D-4DD6-8D12ECAC5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3B98-2AC2-4947-BD89-1B63E4372E54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60311-E3B4-6FB3-D53C-EBACA80B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136B4-BD8C-77E1-6750-22C21A16F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6F4B-B36B-4950-83F9-DB593ED1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3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AA82-0C9A-5384-B00A-08F37DED0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7F367-EB14-F6F5-C2CF-F6A765A0B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8497C-523F-8D2B-9CA2-07450588D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75637C-B68B-51A1-5484-285B4E0B9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3E68DC-5C61-E4DE-9CE4-71AFD2D2D4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B2D45E-2993-E2BD-CB5B-AFD7219F7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3B98-2AC2-4947-BD89-1B63E4372E54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527371-6F1C-C319-6E80-51AEBD0B0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A4E04F-A796-D507-C9F1-BC6BD34F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6F4B-B36B-4950-83F9-DB593ED1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F9E9-1298-4845-778C-2765FFB35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566B6D-0D17-A821-B6E2-76DE92552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3B98-2AC2-4947-BD89-1B63E4372E54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5BA5B5-E7D3-545F-67D0-EFD3016A9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FAB440-21EE-D058-AFA6-9824B20FD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6F4B-B36B-4950-83F9-DB593ED1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72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86468D-518E-320F-A730-DEF627E32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3B98-2AC2-4947-BD89-1B63E4372E54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1815D6-616F-22F0-C230-F5FBA4CE0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03DD2-5067-47D0-C506-F8359DE2C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6F4B-B36B-4950-83F9-DB593ED1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0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EE400-47F5-047D-2E36-23DB00D77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998D8-8552-9A1E-727A-D88E518AA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C5B0D-5746-DD83-D792-70D32004E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94F0B-8ADE-52B2-9CDD-61EEF0D5C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3B98-2AC2-4947-BD89-1B63E4372E54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9E304-1503-FC0B-CA86-DDFD7F8E5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AE594-1D10-06A9-53AA-3B55D6D0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6F4B-B36B-4950-83F9-DB593ED1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E47DF-61FB-0990-119A-D6177A2A7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F170B9-EA94-E027-8049-069B665CE2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ED323-4AFC-7501-4CD5-0407952A3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99D2C-9B80-BFB6-DA51-83E000214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3B98-2AC2-4947-BD89-1B63E4372E54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D5CEC-20F0-E8CA-661B-BC42FC60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17777-8A25-65F5-632F-D0043164F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6F4B-B36B-4950-83F9-DB593ED1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4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F3EB63-A08A-4D22-F519-0EA4B0EB7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D6149-11D4-77E2-8049-BD7838001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4041C-07E4-C739-9AEB-F5D6E4B6CA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A3B98-2AC2-4947-BD89-1B63E4372E54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EDDBE-E665-44EA-2C8B-F590975E0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EDF6A-E169-52AF-5528-8B3DACD80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86F4B-B36B-4950-83F9-DB593ED1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8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ext, water, green&#10;&#10;Description automatically generated">
            <a:extLst>
              <a:ext uri="{FF2B5EF4-FFF2-40B4-BE49-F238E27FC236}">
                <a16:creationId xmlns:a16="http://schemas.microsoft.com/office/drawing/2014/main" id="{8CC4EEAD-66CC-6B4F-1FF9-7A5F2BF5D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B22E2F-D15D-BFFC-7BCE-7F63FA96A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10" y="276621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286561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6E7055F-4F0F-A2CA-9BBB-B7A3C8D03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A435A6-D3B9-5413-08B9-FE77E6ABB3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295A30-42E8-6BF4-8100-7369BB1310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48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6E7055F-4F0F-A2CA-9BBB-B7A3C8D03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A435A6-D3B9-5413-08B9-FE77E6ABB3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295A30-42E8-6BF4-8100-7369BB1310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46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TITLE GOES HERE</vt:lpstr>
      <vt:lpstr>PowerPoint Presentation</vt:lpstr>
      <vt:lpstr>PowerPoint Presentation</vt:lpstr>
    </vt:vector>
  </TitlesOfParts>
  <Company>Society Of Petroleum Engineers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Gina Quevedo</dc:creator>
  <cp:lastModifiedBy>Gina Quevedo</cp:lastModifiedBy>
  <cp:revision>2</cp:revision>
  <dcterms:created xsi:type="dcterms:W3CDTF">2023-01-31T19:22:16Z</dcterms:created>
  <dcterms:modified xsi:type="dcterms:W3CDTF">2023-01-31T19:48:01Z</dcterms:modified>
</cp:coreProperties>
</file>